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0E1F1-F0BF-4189-AA83-823CEFE2053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E4E62D-409A-4165-8F09-469B5D92AA0C}">
      <dgm:prSet/>
      <dgm:spPr/>
      <dgm:t>
        <a:bodyPr/>
        <a:lstStyle/>
        <a:p>
          <a:r>
            <a:rPr lang="en-IE"/>
            <a:t>The Raspberry pi takes a picture after the button is pressed and uploads it to a web app container that hosts the facial recognition verification process.</a:t>
          </a:r>
          <a:endParaRPr lang="en-US"/>
        </a:p>
      </dgm:t>
    </dgm:pt>
    <dgm:pt modelId="{95572C9C-04A8-4235-8F4B-CAA0F3DEC447}" type="parTrans" cxnId="{1E8CD4C0-9B77-4C73-B9D6-CCAD5C896D09}">
      <dgm:prSet/>
      <dgm:spPr/>
      <dgm:t>
        <a:bodyPr/>
        <a:lstStyle/>
        <a:p>
          <a:endParaRPr lang="en-US"/>
        </a:p>
      </dgm:t>
    </dgm:pt>
    <dgm:pt modelId="{958E2428-F746-4A41-B245-726E67ACD313}" type="sibTrans" cxnId="{1E8CD4C0-9B77-4C73-B9D6-CCAD5C896D09}">
      <dgm:prSet/>
      <dgm:spPr/>
      <dgm:t>
        <a:bodyPr/>
        <a:lstStyle/>
        <a:p>
          <a:endParaRPr lang="en-US"/>
        </a:p>
      </dgm:t>
    </dgm:pt>
    <dgm:pt modelId="{01A5F248-6C6C-4042-B655-DEA5FD0E0040}">
      <dgm:prSet/>
      <dgm:spPr/>
      <dgm:t>
        <a:bodyPr/>
        <a:lstStyle/>
        <a:p>
          <a:r>
            <a:rPr lang="en-IE"/>
            <a:t>When it comes back either verified/unknown it reacts by turning on the relay and giving a different beeps.</a:t>
          </a:r>
          <a:endParaRPr lang="en-US"/>
        </a:p>
      </dgm:t>
    </dgm:pt>
    <dgm:pt modelId="{887DF088-FF9C-4808-8163-05998D98F152}" type="parTrans" cxnId="{E4B9B277-2A19-4BBF-85DB-63F0D2C853DF}">
      <dgm:prSet/>
      <dgm:spPr/>
      <dgm:t>
        <a:bodyPr/>
        <a:lstStyle/>
        <a:p>
          <a:endParaRPr lang="en-US"/>
        </a:p>
      </dgm:t>
    </dgm:pt>
    <dgm:pt modelId="{97E696CD-DC2D-40EB-ADDC-060548B0F707}" type="sibTrans" cxnId="{E4B9B277-2A19-4BBF-85DB-63F0D2C853DF}">
      <dgm:prSet/>
      <dgm:spPr/>
      <dgm:t>
        <a:bodyPr/>
        <a:lstStyle/>
        <a:p>
          <a:endParaRPr lang="en-US"/>
        </a:p>
      </dgm:t>
    </dgm:pt>
    <dgm:pt modelId="{CC2F2487-ED8A-45E5-AAAC-A63177F839CF}" type="pres">
      <dgm:prSet presAssocID="{FFB0E1F1-F0BF-4189-AA83-823CEFE205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E0CC799-5B30-4457-9D32-DF2DD7420F5F}" type="pres">
      <dgm:prSet presAssocID="{8FE4E62D-409A-4165-8F09-469B5D92AA0C}" presName="hierRoot1" presStyleCnt="0"/>
      <dgm:spPr/>
    </dgm:pt>
    <dgm:pt modelId="{92E94626-2A4A-4F65-9B9D-217220DC35F5}" type="pres">
      <dgm:prSet presAssocID="{8FE4E62D-409A-4165-8F09-469B5D92AA0C}" presName="composite" presStyleCnt="0"/>
      <dgm:spPr/>
    </dgm:pt>
    <dgm:pt modelId="{784F2C1E-5E99-4831-B87D-13070F7C16D7}" type="pres">
      <dgm:prSet presAssocID="{8FE4E62D-409A-4165-8F09-469B5D92AA0C}" presName="background" presStyleLbl="node0" presStyleIdx="0" presStyleCnt="2"/>
      <dgm:spPr/>
    </dgm:pt>
    <dgm:pt modelId="{3214DAF3-8403-45D8-82E0-1FE8F288DB6C}" type="pres">
      <dgm:prSet presAssocID="{8FE4E62D-409A-4165-8F09-469B5D92AA0C}" presName="text" presStyleLbl="fgAcc0" presStyleIdx="0" presStyleCnt="2">
        <dgm:presLayoutVars>
          <dgm:chPref val="3"/>
        </dgm:presLayoutVars>
      </dgm:prSet>
      <dgm:spPr/>
    </dgm:pt>
    <dgm:pt modelId="{1C83B6B5-16D4-4141-B5F5-C246D2A7C34C}" type="pres">
      <dgm:prSet presAssocID="{8FE4E62D-409A-4165-8F09-469B5D92AA0C}" presName="hierChild2" presStyleCnt="0"/>
      <dgm:spPr/>
    </dgm:pt>
    <dgm:pt modelId="{5D90B7AD-4CA6-4731-AC10-AF962A644573}" type="pres">
      <dgm:prSet presAssocID="{01A5F248-6C6C-4042-B655-DEA5FD0E0040}" presName="hierRoot1" presStyleCnt="0"/>
      <dgm:spPr/>
    </dgm:pt>
    <dgm:pt modelId="{C1C863C4-F765-40EA-9D44-DBDEF45DFED0}" type="pres">
      <dgm:prSet presAssocID="{01A5F248-6C6C-4042-B655-DEA5FD0E0040}" presName="composite" presStyleCnt="0"/>
      <dgm:spPr/>
    </dgm:pt>
    <dgm:pt modelId="{C9E7BF3C-7A5C-4472-BC0B-6B0549617CF4}" type="pres">
      <dgm:prSet presAssocID="{01A5F248-6C6C-4042-B655-DEA5FD0E0040}" presName="background" presStyleLbl="node0" presStyleIdx="1" presStyleCnt="2"/>
      <dgm:spPr/>
    </dgm:pt>
    <dgm:pt modelId="{99526C0A-29B8-4046-BF94-ABB30463ABBE}" type="pres">
      <dgm:prSet presAssocID="{01A5F248-6C6C-4042-B655-DEA5FD0E0040}" presName="text" presStyleLbl="fgAcc0" presStyleIdx="1" presStyleCnt="2">
        <dgm:presLayoutVars>
          <dgm:chPref val="3"/>
        </dgm:presLayoutVars>
      </dgm:prSet>
      <dgm:spPr/>
    </dgm:pt>
    <dgm:pt modelId="{1A6F379C-4EE5-4D58-9DFB-CF0FACE0895C}" type="pres">
      <dgm:prSet presAssocID="{01A5F248-6C6C-4042-B655-DEA5FD0E0040}" presName="hierChild2" presStyleCnt="0"/>
      <dgm:spPr/>
    </dgm:pt>
  </dgm:ptLst>
  <dgm:cxnLst>
    <dgm:cxn modelId="{D69FB916-C9BA-40C9-8E32-A664C38FDBD4}" type="presOf" srcId="{FFB0E1F1-F0BF-4189-AA83-823CEFE2053E}" destId="{CC2F2487-ED8A-45E5-AAAC-A63177F839CF}" srcOrd="0" destOrd="0" presId="urn:microsoft.com/office/officeart/2005/8/layout/hierarchy1"/>
    <dgm:cxn modelId="{3E037834-C7A1-47D6-BE0A-C730F57F4498}" type="presOf" srcId="{8FE4E62D-409A-4165-8F09-469B5D92AA0C}" destId="{3214DAF3-8403-45D8-82E0-1FE8F288DB6C}" srcOrd="0" destOrd="0" presId="urn:microsoft.com/office/officeart/2005/8/layout/hierarchy1"/>
    <dgm:cxn modelId="{E4B9B277-2A19-4BBF-85DB-63F0D2C853DF}" srcId="{FFB0E1F1-F0BF-4189-AA83-823CEFE2053E}" destId="{01A5F248-6C6C-4042-B655-DEA5FD0E0040}" srcOrd="1" destOrd="0" parTransId="{887DF088-FF9C-4808-8163-05998D98F152}" sibTransId="{97E696CD-DC2D-40EB-ADDC-060548B0F707}"/>
    <dgm:cxn modelId="{1E8CD4C0-9B77-4C73-B9D6-CCAD5C896D09}" srcId="{FFB0E1F1-F0BF-4189-AA83-823CEFE2053E}" destId="{8FE4E62D-409A-4165-8F09-469B5D92AA0C}" srcOrd="0" destOrd="0" parTransId="{95572C9C-04A8-4235-8F4B-CAA0F3DEC447}" sibTransId="{958E2428-F746-4A41-B245-726E67ACD313}"/>
    <dgm:cxn modelId="{FF8010CA-2590-4F48-B2C4-384BB4B16957}" type="presOf" srcId="{01A5F248-6C6C-4042-B655-DEA5FD0E0040}" destId="{99526C0A-29B8-4046-BF94-ABB30463ABBE}" srcOrd="0" destOrd="0" presId="urn:microsoft.com/office/officeart/2005/8/layout/hierarchy1"/>
    <dgm:cxn modelId="{AC0056B4-AFF8-42C8-9980-F4D2BDC5BAF1}" type="presParOf" srcId="{CC2F2487-ED8A-45E5-AAAC-A63177F839CF}" destId="{DE0CC799-5B30-4457-9D32-DF2DD7420F5F}" srcOrd="0" destOrd="0" presId="urn:microsoft.com/office/officeart/2005/8/layout/hierarchy1"/>
    <dgm:cxn modelId="{167C3FFC-8951-49D4-85BB-C375940DC48B}" type="presParOf" srcId="{DE0CC799-5B30-4457-9D32-DF2DD7420F5F}" destId="{92E94626-2A4A-4F65-9B9D-217220DC35F5}" srcOrd="0" destOrd="0" presId="urn:microsoft.com/office/officeart/2005/8/layout/hierarchy1"/>
    <dgm:cxn modelId="{C8EC4CDF-E4D5-4A28-9D47-43A4B0E7959B}" type="presParOf" srcId="{92E94626-2A4A-4F65-9B9D-217220DC35F5}" destId="{784F2C1E-5E99-4831-B87D-13070F7C16D7}" srcOrd="0" destOrd="0" presId="urn:microsoft.com/office/officeart/2005/8/layout/hierarchy1"/>
    <dgm:cxn modelId="{AD6D8130-E60E-4540-9D94-76988FCF62A2}" type="presParOf" srcId="{92E94626-2A4A-4F65-9B9D-217220DC35F5}" destId="{3214DAF3-8403-45D8-82E0-1FE8F288DB6C}" srcOrd="1" destOrd="0" presId="urn:microsoft.com/office/officeart/2005/8/layout/hierarchy1"/>
    <dgm:cxn modelId="{9F63504E-28D4-49C5-A5FA-5B1E7261AD37}" type="presParOf" srcId="{DE0CC799-5B30-4457-9D32-DF2DD7420F5F}" destId="{1C83B6B5-16D4-4141-B5F5-C246D2A7C34C}" srcOrd="1" destOrd="0" presId="urn:microsoft.com/office/officeart/2005/8/layout/hierarchy1"/>
    <dgm:cxn modelId="{CA087E36-C45E-451F-9EB1-B4A687B09987}" type="presParOf" srcId="{CC2F2487-ED8A-45E5-AAAC-A63177F839CF}" destId="{5D90B7AD-4CA6-4731-AC10-AF962A644573}" srcOrd="1" destOrd="0" presId="urn:microsoft.com/office/officeart/2005/8/layout/hierarchy1"/>
    <dgm:cxn modelId="{3011A1FD-CDE8-4465-ACD0-6B5983F0C5E3}" type="presParOf" srcId="{5D90B7AD-4CA6-4731-AC10-AF962A644573}" destId="{C1C863C4-F765-40EA-9D44-DBDEF45DFED0}" srcOrd="0" destOrd="0" presId="urn:microsoft.com/office/officeart/2005/8/layout/hierarchy1"/>
    <dgm:cxn modelId="{BC64869F-829C-4F1C-80D1-0B75087436D3}" type="presParOf" srcId="{C1C863C4-F765-40EA-9D44-DBDEF45DFED0}" destId="{C9E7BF3C-7A5C-4472-BC0B-6B0549617CF4}" srcOrd="0" destOrd="0" presId="urn:microsoft.com/office/officeart/2005/8/layout/hierarchy1"/>
    <dgm:cxn modelId="{74C13335-ADC8-46A0-B7D9-9077520D5B88}" type="presParOf" srcId="{C1C863C4-F765-40EA-9D44-DBDEF45DFED0}" destId="{99526C0A-29B8-4046-BF94-ABB30463ABBE}" srcOrd="1" destOrd="0" presId="urn:microsoft.com/office/officeart/2005/8/layout/hierarchy1"/>
    <dgm:cxn modelId="{D374ADCD-D4D1-4CC1-811F-B537EDF0A566}" type="presParOf" srcId="{5D90B7AD-4CA6-4731-AC10-AF962A644573}" destId="{1A6F379C-4EE5-4D58-9DFB-CF0FACE089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F2C1E-5E99-4831-B87D-13070F7C16D7}">
      <dsp:nvSpPr>
        <dsp:cNvPr id="0" name=""/>
        <dsp:cNvSpPr/>
      </dsp:nvSpPr>
      <dsp:spPr>
        <a:xfrm>
          <a:off x="736" y="875009"/>
          <a:ext cx="2585448" cy="1641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4DAF3-8403-45D8-82E0-1FE8F288DB6C}">
      <dsp:nvSpPr>
        <dsp:cNvPr id="0" name=""/>
        <dsp:cNvSpPr/>
      </dsp:nvSpPr>
      <dsp:spPr>
        <a:xfrm>
          <a:off x="288008" y="1147917"/>
          <a:ext cx="2585448" cy="16417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/>
            <a:t>The Raspberry pi takes a picture after the button is pressed and uploads it to a web app container that hosts the facial recognition verification process.</a:t>
          </a:r>
          <a:endParaRPr lang="en-US" sz="1500" kern="1200"/>
        </a:p>
      </dsp:txBody>
      <dsp:txXfrm>
        <a:off x="336093" y="1196002"/>
        <a:ext cx="2489278" cy="1545589"/>
      </dsp:txXfrm>
    </dsp:sp>
    <dsp:sp modelId="{C9E7BF3C-7A5C-4472-BC0B-6B0549617CF4}">
      <dsp:nvSpPr>
        <dsp:cNvPr id="0" name=""/>
        <dsp:cNvSpPr/>
      </dsp:nvSpPr>
      <dsp:spPr>
        <a:xfrm>
          <a:off x="3160729" y="875009"/>
          <a:ext cx="2585448" cy="1641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26C0A-29B8-4046-BF94-ABB30463ABBE}">
      <dsp:nvSpPr>
        <dsp:cNvPr id="0" name=""/>
        <dsp:cNvSpPr/>
      </dsp:nvSpPr>
      <dsp:spPr>
        <a:xfrm>
          <a:off x="3448001" y="1147917"/>
          <a:ext cx="2585448" cy="16417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kern="1200"/>
            <a:t>When it comes back either verified/unknown it reacts by turning on the relay and giving a different beeps.</a:t>
          </a:r>
          <a:endParaRPr lang="en-US" sz="1500" kern="1200"/>
        </a:p>
      </dsp:txBody>
      <dsp:txXfrm>
        <a:off x="3496086" y="1196002"/>
        <a:ext cx="2489278" cy="1545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15809-0525-48FC-A872-6F29BE574452}" type="datetimeFigureOut">
              <a:rPr lang="en-IE" smtClean="0"/>
              <a:t>04/05/2025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2B038-2DC5-49C3-AEFA-B1479EE692A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116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B038-2DC5-49C3-AEFA-B1479EE692A2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10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0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7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629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6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08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4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0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5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94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30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9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17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7620EA9D-9BD8-EDC9-44CE-DC1CF7E2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b="1221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B875A-2C55-DD05-D7E2-65BDE7E5B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061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en-IE">
                <a:solidFill>
                  <a:srgbClr val="FFFFFF"/>
                </a:solidFill>
              </a:rPr>
              <a:t>Facial Recognition 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05FC3-DBC5-85F1-958C-6526A2C74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9835" y="5253051"/>
            <a:ext cx="4941173" cy="812923"/>
          </a:xfrm>
        </p:spPr>
        <p:txBody>
          <a:bodyPr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IE" sz="1700">
                <a:solidFill>
                  <a:srgbClr val="FFFFFF"/>
                </a:solidFill>
              </a:rPr>
              <a:t>John Joey Wright</a:t>
            </a:r>
          </a:p>
          <a:p>
            <a:pPr algn="r">
              <a:lnSpc>
                <a:spcPct val="120000"/>
              </a:lnSpc>
            </a:pPr>
            <a:r>
              <a:rPr lang="en-IE" sz="1700">
                <a:solidFill>
                  <a:srgbClr val="FFFFFF"/>
                </a:solidFill>
              </a:rPr>
              <a:t>20105823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5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922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C566D-4B8E-67AB-A2E8-9241AA99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IE" dirty="0"/>
              <a:t>How it works!</a:t>
            </a:r>
          </a:p>
        </p:txBody>
      </p:sp>
      <p:pic>
        <p:nvPicPr>
          <p:cNvPr id="4" name="Picture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94ACB150-9314-AC77-FFD5-D9EC1E937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766"/>
          <a:stretch/>
        </p:blipFill>
        <p:spPr bwMode="auto">
          <a:xfrm>
            <a:off x="20" y="10"/>
            <a:ext cx="4857871" cy="6857990"/>
          </a:xfrm>
          <a:prstGeom prst="rect">
            <a:avLst/>
          </a:prstGeom>
          <a:noFill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F16BBA9-9172-144F-1ABB-27D6983D4E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6821" y="2633236"/>
          <a:ext cx="6034187" cy="3664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634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A978F-6C91-7565-41E6-F4600991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515" y="1371600"/>
            <a:ext cx="4150494" cy="1314443"/>
          </a:xfrm>
        </p:spPr>
        <p:txBody>
          <a:bodyPr>
            <a:normAutofit/>
          </a:bodyPr>
          <a:lstStyle/>
          <a:p>
            <a:r>
              <a:rPr lang="en-IE" sz="3600" dirty="0"/>
              <a:t>Some screenshots of what you can see</a:t>
            </a:r>
          </a:p>
        </p:txBody>
      </p:sp>
      <p:sp>
        <p:nvSpPr>
          <p:cNvPr id="1038" name="Content Placeholder 1037">
            <a:extLst>
              <a:ext uri="{FF2B5EF4-FFF2-40B4-BE49-F238E27FC236}">
                <a16:creationId xmlns:a16="http://schemas.microsoft.com/office/drawing/2014/main" id="{4E1B50D8-C35E-1931-4415-51705E726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0513" y="2853368"/>
            <a:ext cx="4150495" cy="3444549"/>
          </a:xfrm>
        </p:spPr>
        <p:txBody>
          <a:bodyPr>
            <a:normAutofit/>
          </a:bodyPr>
          <a:lstStyle/>
          <a:p>
            <a:r>
              <a:rPr lang="en-US" dirty="0"/>
              <a:t>These are some of the outputs you can see on the screen and some of the stuff you can see on the raspberry pi terminal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FFCBFB-AEAB-599B-2595-3FC1FB22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r="-2" b="-2"/>
          <a:stretch/>
        </p:blipFill>
        <p:spPr bwMode="auto">
          <a:xfrm rot="16200000">
            <a:off x="735987" y="-39935"/>
            <a:ext cx="1885948" cy="259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FFAB6-3010-D962-A082-ECC7B665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346"/>
          <a:stretch/>
        </p:blipFill>
        <p:spPr bwMode="auto">
          <a:xfrm rot="16200000">
            <a:off x="3536371" y="3007028"/>
            <a:ext cx="2875761" cy="37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77D44CB-25A6-755A-34D6-F4820890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" r="-2" b="-2"/>
          <a:stretch/>
        </p:blipFill>
        <p:spPr bwMode="auto">
          <a:xfrm rot="16200000">
            <a:off x="658797" y="4052107"/>
            <a:ext cx="1894030" cy="259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FB2F6F-088D-9B86-9DA7-15E5C7F46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23"/>
          <a:stretch/>
        </p:blipFill>
        <p:spPr bwMode="auto">
          <a:xfrm rot="16200000">
            <a:off x="658797" y="2137393"/>
            <a:ext cx="1894030" cy="245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D7B8334C-254D-99A2-36E4-FFD27BD3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4221" y="315992"/>
            <a:ext cx="4182918" cy="28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5F36BA04-2CA4-4727-91BA-40C378D14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56715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DD397-8783-C2E1-4AD3-62C2B1DE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149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IE" dirty="0"/>
              <a:t>Live Demo</a:t>
            </a:r>
          </a:p>
        </p:txBody>
      </p:sp>
      <p:pic>
        <p:nvPicPr>
          <p:cNvPr id="2050" name="Picture 2" descr="Face ID - Wikipedia">
            <a:extLst>
              <a:ext uri="{FF2B5EF4-FFF2-40B4-BE49-F238E27FC236}">
                <a16:creationId xmlns:a16="http://schemas.microsoft.com/office/drawing/2014/main" id="{F2A1C34D-B808-430B-040E-DA76252A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232" y="1956816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6630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2384-9293-9602-2246-AD2E121AD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3149" y="2633236"/>
            <a:ext cx="5737860" cy="3666980"/>
          </a:xfrm>
        </p:spPr>
        <p:txBody>
          <a:bodyPr>
            <a:normAutofit/>
          </a:bodyPr>
          <a:lstStyle/>
          <a:p>
            <a:r>
              <a:rPr lang="en-IE" dirty="0"/>
              <a:t>Hopefully it goes well</a:t>
            </a:r>
          </a:p>
        </p:txBody>
      </p:sp>
    </p:spTree>
    <p:extLst>
      <p:ext uri="{BB962C8B-B14F-4D97-AF65-F5344CB8AC3E}">
        <p14:creationId xmlns:p14="http://schemas.microsoft.com/office/powerpoint/2010/main" val="357717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45DE8093-7886-0A3F-C21E-252E3175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5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CC7F1-2917-41D3-9A83-E99113A3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499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100</Words>
  <Application>Microsoft Office PowerPoint</Application>
  <PresentationFormat>Widescreen</PresentationFormat>
  <Paragraphs>12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Arial</vt:lpstr>
      <vt:lpstr>Grandview Display</vt:lpstr>
      <vt:lpstr>DashVTI</vt:lpstr>
      <vt:lpstr>Facial Recognition Lock</vt:lpstr>
      <vt:lpstr>How it works!</vt:lpstr>
      <vt:lpstr>Some screenshots of what you can see</vt:lpstr>
      <vt:lpstr>Live Demo</vt:lpstr>
      <vt:lpstr>Any 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(20105823) John Wright</dc:creator>
  <cp:lastModifiedBy>(20105823) John Wright</cp:lastModifiedBy>
  <cp:revision>1</cp:revision>
  <dcterms:created xsi:type="dcterms:W3CDTF">2025-05-04T17:11:28Z</dcterms:created>
  <dcterms:modified xsi:type="dcterms:W3CDTF">2025-05-04T17:42:28Z</dcterms:modified>
</cp:coreProperties>
</file>